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1" r:id="rId4"/>
    <p:sldId id="262" r:id="rId5"/>
    <p:sldId id="264" r:id="rId6"/>
    <p:sldId id="265" r:id="rId7"/>
    <p:sldId id="266" r:id="rId8"/>
    <p:sldId id="258" r:id="rId9"/>
    <p:sldId id="263" r:id="rId10"/>
    <p:sldId id="260" r:id="rId11"/>
    <p:sldId id="25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C3A377-CED3-48D0-98EF-C8FC0426484F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F1B5AD-054A-45DE-91C8-A96563DD3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286776" cy="11287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Животные  наших  лесов.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786322"/>
            <a:ext cx="4744790" cy="1752600"/>
          </a:xfrm>
        </p:spPr>
        <p:txBody>
          <a:bodyPr>
            <a:normAutofit fontScale="6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Подготовила:</a:t>
            </a:r>
          </a:p>
          <a:p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</a:t>
            </a:r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МЕНЬШИКОВА И.М.</a:t>
            </a:r>
            <a:endParaRPr lang="ru-RU" b="1" dirty="0" smtClean="0">
              <a:ln w="11430"/>
              <a:solidFill>
                <a:srgbClr val="66FF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воспитатель </a:t>
            </a:r>
          </a:p>
          <a:p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1  квалификационной     категории.</a:t>
            </a:r>
          </a:p>
          <a:p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ru-RU" b="1" dirty="0">
              <a:ln w="11430"/>
              <a:solidFill>
                <a:srgbClr val="66FF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МКДОУ № 59 «КОЛОСОК» г. КУШВА</a:t>
            </a:r>
            <a:endParaRPr lang="ru-RU" sz="2400" dirty="0" smtClean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42900"/>
            <a:ext cx="3008313" cy="1162050"/>
          </a:xfrm>
        </p:spPr>
        <p:txBody>
          <a:bodyPr/>
          <a:lstStyle/>
          <a:p>
            <a:r>
              <a:rPr lang="ru-RU" sz="4000" dirty="0" smtClean="0"/>
              <a:t>     Тигр.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1500174"/>
            <a:ext cx="2743200" cy="4572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Тигр – грозный  хищник                        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           леса.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Нет  ни  в  чём  ему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преград,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Потому  что  эта  кошка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Всех  сильнее,  говорят. </a:t>
            </a:r>
          </a:p>
          <a:p>
            <a:endParaRPr lang="ru-RU" sz="1600" b="1" dirty="0" smtClean="0">
              <a:ln w="50800"/>
              <a:solidFill>
                <a:srgbClr val="7030A0"/>
              </a:solidFill>
            </a:endParaRP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У  кошки  полосатой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Огромные  клыки.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Когтистые  две  лапы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Боятся  все  зверьки.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(Тигр)</a:t>
            </a:r>
          </a:p>
          <a:p>
            <a:endParaRPr lang="ru-RU" sz="1600" b="1" dirty="0">
              <a:ln w="50800"/>
              <a:solidFill>
                <a:srgbClr val="7030A0"/>
              </a:solidFill>
            </a:endParaRPr>
          </a:p>
        </p:txBody>
      </p:sp>
      <p:pic>
        <p:nvPicPr>
          <p:cNvPr id="7" name="Содержимое 6" descr="DSC0845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3575050" y="1283739"/>
            <a:ext cx="5111750" cy="3831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2743200" cy="1162050"/>
          </a:xfrm>
        </p:spPr>
        <p:txBody>
          <a:bodyPr/>
          <a:lstStyle/>
          <a:p>
            <a:r>
              <a:rPr lang="ru-RU" sz="4000" dirty="0" smtClean="0"/>
              <a:t>       Тигр.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1714488"/>
            <a:ext cx="2743200" cy="4572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Тигр – хищное  животное.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Перед  охотой  они  долго  вылизывают  или  моют  свою  шкуру.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Тигры  не  любят  сильной  жары  и  много  времени  проводят  в  густой  траве  или  в  воде. Тигры  очень  хорошо  плавают,  могут  ловить  рыбу  и  черепах.</a:t>
            </a:r>
          </a:p>
        </p:txBody>
      </p:sp>
      <p:pic>
        <p:nvPicPr>
          <p:cNvPr id="7" name="Содержимое 6" descr="DSC0857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3575050" y="1283739"/>
            <a:ext cx="5111750" cy="3831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2400" b="1" dirty="0" smtClean="0">
                <a:ln w="50800"/>
                <a:solidFill>
                  <a:srgbClr val="7030A0"/>
                </a:solidFill>
              </a:rPr>
              <a:t>    1. «Дошколятам -  о  животных»  занимательные  и   справочные  материалы. Е.Ю. </a:t>
            </a:r>
            <a:r>
              <a:rPr lang="ru-RU" sz="2400" b="1" dirty="0" err="1" smtClean="0">
                <a:ln w="50800"/>
                <a:solidFill>
                  <a:srgbClr val="7030A0"/>
                </a:solidFill>
              </a:rPr>
              <a:t>Валюк</a:t>
            </a:r>
            <a:r>
              <a:rPr lang="ru-RU" sz="2400" b="1" dirty="0" smtClean="0">
                <a:ln w="50800"/>
                <a:solidFill>
                  <a:srgbClr val="7030A0"/>
                </a:solidFill>
              </a:rPr>
              <a:t>. </a:t>
            </a:r>
          </a:p>
          <a:p>
            <a:pPr>
              <a:buNone/>
            </a:pPr>
            <a:r>
              <a:rPr lang="ru-RU" sz="2400" b="1" dirty="0" smtClean="0">
                <a:ln w="50800"/>
                <a:solidFill>
                  <a:srgbClr val="7030A0"/>
                </a:solidFill>
              </a:rPr>
              <a:t>      Издательство  «Учитель» 2009 </a:t>
            </a:r>
          </a:p>
          <a:p>
            <a:pPr>
              <a:buNone/>
            </a:pPr>
            <a:r>
              <a:rPr lang="ru-RU" sz="2400" b="1" dirty="0" smtClean="0">
                <a:ln w="50800"/>
                <a:solidFill>
                  <a:srgbClr val="7030A0"/>
                </a:solidFill>
              </a:rPr>
              <a:t>    2. «Энциклопедия  для  детей. Птицы  и  звери.»</a:t>
            </a:r>
          </a:p>
          <a:p>
            <a:pPr>
              <a:buNone/>
            </a:pPr>
            <a:r>
              <a:rPr lang="ru-RU" sz="2400" b="1" dirty="0" smtClean="0">
                <a:ln w="50800"/>
                <a:solidFill>
                  <a:srgbClr val="7030A0"/>
                </a:solidFill>
              </a:rPr>
              <a:t>        «Издательский  центр «</a:t>
            </a:r>
            <a:r>
              <a:rPr lang="ru-RU" sz="2400" b="1" dirty="0" err="1" smtClean="0">
                <a:ln w="50800"/>
                <a:solidFill>
                  <a:srgbClr val="7030A0"/>
                </a:solidFill>
              </a:rPr>
              <a:t>Аванта+</a:t>
            </a:r>
            <a:r>
              <a:rPr lang="ru-RU" sz="2400" b="1" dirty="0" smtClean="0">
                <a:ln w="50800"/>
                <a:solidFill>
                  <a:srgbClr val="7030A0"/>
                </a:solidFill>
              </a:rPr>
              <a:t>», 2002</a:t>
            </a:r>
          </a:p>
          <a:p>
            <a:pPr>
              <a:buNone/>
            </a:pPr>
            <a:r>
              <a:rPr lang="ru-RU" sz="2400" b="1" dirty="0" smtClean="0">
                <a:ln w="50800"/>
                <a:solidFill>
                  <a:srgbClr val="7030A0"/>
                </a:solidFill>
              </a:rPr>
              <a:t>        «Мир  энциклопедий», 2006</a:t>
            </a:r>
            <a:endParaRPr lang="ru-RU" sz="2400" b="1" dirty="0">
              <a:ln w="50800"/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357166"/>
            <a:ext cx="3008313" cy="11620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Лось.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285860"/>
            <a:ext cx="3008313" cy="4602163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Копыта  у  зверя  того  и  рога,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Он  смело  встречает  ими  врага,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И  коли  прогнал  его  и  победил,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То  тут  же  всем  громко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                        о  том  протрубил.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                                               (лось).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Лось  горбоносый,  длинноногий,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Он  великан  </a:t>
            </a:r>
            <a:r>
              <a:rPr lang="ru-RU" b="1" dirty="0" err="1" smtClean="0">
                <a:ln w="50800"/>
                <a:solidFill>
                  <a:srgbClr val="7030A0"/>
                </a:solidFill>
              </a:rPr>
              <a:t>ветвисторогий</a:t>
            </a:r>
            <a:r>
              <a:rPr lang="ru-RU" b="1" dirty="0" smtClean="0">
                <a:ln w="50800"/>
                <a:solidFill>
                  <a:srgbClr val="7030A0"/>
                </a:solidFill>
              </a:rPr>
              <a:t>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Ест  лось  траву,  кустов  побеги,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И  с  ним  тягаться  трудно  в  беге.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А  осенью,  так  повелось,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Рога  свои  теряет  лось.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Содержимое 4" descr="DSC0846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714744" y="1643050"/>
            <a:ext cx="5111750" cy="3833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2743200" cy="1162050"/>
          </a:xfrm>
        </p:spPr>
        <p:txBody>
          <a:bodyPr/>
          <a:lstStyle/>
          <a:p>
            <a:r>
              <a:rPr lang="ru-RU" sz="4000" dirty="0" smtClean="0"/>
              <a:t>     Волк.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1500174"/>
            <a:ext cx="2743200" cy="4572000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На  овчарку  он  похож.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Что  ни  зуб – то  острый 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               нож!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Он  бежит,  оскалив  пасть,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На  овцу  готов  напасть.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(Волк)</a:t>
            </a:r>
          </a:p>
          <a:p>
            <a:endParaRPr lang="ru-RU" sz="1600" b="1" dirty="0" smtClean="0">
              <a:ln w="50800"/>
              <a:solidFill>
                <a:srgbClr val="7030A0"/>
              </a:solidFill>
            </a:endParaRP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Там  в  лесу  средь  трав  и    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            пней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Бродит  волк – гроза    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   зверей.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Грозный  взор,  с  клыками                   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           пасть,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Бойся,  зверь  к  нему 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                                попасть.</a:t>
            </a:r>
          </a:p>
          <a:p>
            <a:endParaRPr lang="ru-RU" sz="1600" b="1" dirty="0" smtClean="0">
              <a:ln w="50800"/>
              <a:solidFill>
                <a:srgbClr val="7030A0"/>
              </a:solidFill>
            </a:endParaRPr>
          </a:p>
        </p:txBody>
      </p:sp>
      <p:pic>
        <p:nvPicPr>
          <p:cNvPr id="5" name="Содержимое 4" descr="DSC084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1283739"/>
            <a:ext cx="5111750" cy="3831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2743200" cy="1162050"/>
          </a:xfrm>
        </p:spPr>
        <p:txBody>
          <a:bodyPr/>
          <a:lstStyle/>
          <a:p>
            <a:r>
              <a:rPr lang="ru-RU" sz="4000" dirty="0" smtClean="0"/>
              <a:t>        Волк.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2071678"/>
            <a:ext cx="2743200" cy="4572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Волк – хищное  животное.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По  своему  виду  волк  напоминает  крупную  собаку.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Охотятся  волки  на  лосей,  оленей,  косуль. Могут  напасть  и  на  домашних  животных: овец,  коров,  лошадей.</a:t>
            </a:r>
          </a:p>
          <a:p>
            <a:r>
              <a:rPr lang="ru-RU" sz="1600" b="1" dirty="0" smtClean="0">
                <a:ln w="50800"/>
                <a:solidFill>
                  <a:srgbClr val="7030A0"/>
                </a:solidFill>
              </a:rPr>
              <a:t>Живут  волки  стаями</a:t>
            </a:r>
            <a:r>
              <a:rPr lang="ru-RU" sz="2000" b="1" dirty="0" smtClean="0">
                <a:ln w="50800"/>
                <a:solidFill>
                  <a:srgbClr val="7030A0"/>
                </a:solidFill>
              </a:rPr>
              <a:t>.</a:t>
            </a:r>
            <a:endParaRPr lang="ru-RU" sz="2000" b="1" dirty="0">
              <a:ln w="50800"/>
              <a:solidFill>
                <a:srgbClr val="7030A0"/>
              </a:solidFill>
            </a:endParaRPr>
          </a:p>
        </p:txBody>
      </p:sp>
      <p:pic>
        <p:nvPicPr>
          <p:cNvPr id="5" name="Содержимое 4" descr="DSC0860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1283739"/>
            <a:ext cx="5111750" cy="3831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0"/>
            <a:ext cx="3008313" cy="11620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Лиса.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571480"/>
            <a:ext cx="2722561" cy="5929354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Ловко  рыжая  лисица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  зайчишкой  в  поле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                          мчится,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А  чтоб  не  было  беды,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Заметает  все  следы.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Во  многих  сказках  лиса  прославилась  как  ловкая  обманщица  и  любительница  кур  и  зайчишек. И  это  правда. Хитрость  её  проявляется,  когда  ей  нужно  убежать  от  охотников: она  путает  следы  и  заметает  их  хвостом. 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«Лиса»  (массаж).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Утром  лисонька  проснулась,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Лапкой  вправо  потянулась,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Лапкой  в  лево  потянулась,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Солнцу  нежно  улыбнулась.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  кулачок  все  пальцы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                              сжала.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Растирать  все  лапки  стала,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Ручки,  ножки  и  бока.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Вот  какая  красота!</a:t>
            </a:r>
          </a:p>
        </p:txBody>
      </p:sp>
      <p:pic>
        <p:nvPicPr>
          <p:cNvPr id="5" name="Содержимое 4" descr="DSC086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3861593" y="1710515"/>
            <a:ext cx="5111750" cy="3833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                      Белка.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000108"/>
            <a:ext cx="3008313" cy="5429288"/>
          </a:xfrm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Хожу  в  пушистой  шубе,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Живу  в  густом  лесу.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  дупле  на  старом  дубе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Орешки  я  грызу.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Живёт  белка  в  лесу. Питается  орехами,  грибами,  ягодами,  жёлудями. Осенью  делает  запасы  на  зиму: в  дупла  деревьев  натаскивает  жёлуди  и  орехи,  а  грибы,  чтобы  высушить,  накалывает  на  острые  сучки.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Белка  целыми  днями  перепрыгивает  с  ветки  на  ветку. 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По  деревьям  скок – </a:t>
            </a:r>
            <a:r>
              <a:rPr lang="ru-RU" b="1" dirty="0" err="1" smtClean="0">
                <a:ln w="50800"/>
                <a:solidFill>
                  <a:srgbClr val="7030A0"/>
                </a:solidFill>
              </a:rPr>
              <a:t>скок</a:t>
            </a:r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Да  орешки  щёлк – </a:t>
            </a:r>
            <a:r>
              <a:rPr lang="ru-RU" b="1" dirty="0" err="1" smtClean="0">
                <a:ln w="50800"/>
                <a:solidFill>
                  <a:srgbClr val="7030A0"/>
                </a:solidFill>
              </a:rPr>
              <a:t>щёлк</a:t>
            </a:r>
            <a:r>
              <a:rPr lang="ru-RU" b="1" dirty="0" smtClean="0">
                <a:ln w="50800"/>
                <a:solidFill>
                  <a:srgbClr val="7030A0"/>
                </a:solidFill>
              </a:rPr>
              <a:t>!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Эта  белка – попрыгунья,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                      хлопотунья.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Быстроглаза  в  рыжей  шубке,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С  ней  бельчата  рядышком.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Щёлк  да  щёлк – себе  скорлупки,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А  детишкам  ядрышки!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Содержимое 4" descr="DSC0860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1282700"/>
            <a:ext cx="5111750" cy="3833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85728"/>
            <a:ext cx="3008313" cy="11620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Ёж.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785794"/>
            <a:ext cx="2857519" cy="5500726"/>
          </a:xfrm>
        </p:spPr>
        <p:txBody>
          <a:bodyPr>
            <a:normAutofit fontScale="92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Шубка – иголки,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Свернётся  он – колкий,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Рукой  не  возьмёшь.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Кто  это? (Ёж)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Ёж – зверёк,  чья  спина  и  бока  покрыты  короткими  тёмными  иглами.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Питается  ёж  жуками,  улитками,  дождевыми  червями,  лягушками,  ящерицами  и  даже  змеями. Из  растений  ёж  предпочитает  жёлуди,  грибы,  ягоды  и  фрукты.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Ежи  быстро  бегают,  хорошо  плавают  и  лазают.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-Ёжик,  ёжик,  где  твой  дом?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-Тут,  в  песочке  под  кустом.</a:t>
            </a:r>
          </a:p>
          <a:p>
            <a:pPr>
              <a:buFontTx/>
              <a:buChar char="-"/>
            </a:pPr>
            <a:r>
              <a:rPr lang="ru-RU" b="1" dirty="0" smtClean="0">
                <a:ln w="50800"/>
                <a:solidFill>
                  <a:srgbClr val="7030A0"/>
                </a:solidFill>
              </a:rPr>
              <a:t>Что  кладёшь  себе  под  бок?</a:t>
            </a:r>
          </a:p>
          <a:p>
            <a:pPr>
              <a:buFontTx/>
              <a:buChar char="-"/>
            </a:pPr>
            <a:r>
              <a:rPr lang="ru-RU" b="1" dirty="0" smtClean="0">
                <a:ln w="50800"/>
                <a:solidFill>
                  <a:srgbClr val="7030A0"/>
                </a:solidFill>
              </a:rPr>
              <a:t>- Жёлтых  листьев  ворошок.</a:t>
            </a:r>
          </a:p>
          <a:p>
            <a:pPr>
              <a:buFontTx/>
              <a:buChar char="-"/>
            </a:pPr>
            <a:r>
              <a:rPr lang="ru-RU" b="1" dirty="0" smtClean="0">
                <a:ln w="50800"/>
                <a:solidFill>
                  <a:srgbClr val="7030A0"/>
                </a:solidFill>
              </a:rPr>
              <a:t>- Где  же  ёжик,  твой  обед?</a:t>
            </a:r>
          </a:p>
          <a:p>
            <a:pPr>
              <a:buFontTx/>
              <a:buChar char="-"/>
            </a:pPr>
            <a:r>
              <a:rPr lang="ru-RU" b="1" dirty="0" smtClean="0">
                <a:ln w="50800"/>
                <a:solidFill>
                  <a:srgbClr val="7030A0"/>
                </a:solidFill>
              </a:rPr>
              <a:t>… В  норку  юркнул,  был  и – нет!</a:t>
            </a:r>
            <a:endParaRPr lang="ru-RU" b="1" dirty="0">
              <a:ln w="50800"/>
              <a:solidFill>
                <a:srgbClr val="7030A0"/>
              </a:solidFill>
            </a:endParaRPr>
          </a:p>
        </p:txBody>
      </p:sp>
      <p:pic>
        <p:nvPicPr>
          <p:cNvPr id="5" name="Содержимое 4" descr="DSC0865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643306" y="1500174"/>
            <a:ext cx="5111750" cy="3833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-285776"/>
            <a:ext cx="2743200" cy="1162050"/>
          </a:xfrm>
        </p:spPr>
        <p:txBody>
          <a:bodyPr/>
          <a:lstStyle/>
          <a:p>
            <a:r>
              <a:rPr lang="ru-RU" dirty="0" smtClean="0"/>
              <a:t>Медведь  бурый.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928670"/>
            <a:ext cx="3214710" cy="521497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Летом  ходит  без  дороги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Возле  сосен  и  берёз,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А  зимой  он  спит  в  берлоге,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От  мороза  прячет  нос.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Медведь  большой,  лохматый,  ходит  на  четырёх  лапах,  любит  мёд,  зимой  спит,  летом  бродит,  ест  малину    и  нагуливает    жир.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Физкультминутка.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Мишка,  лапки  подними.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Мишка,  лапки  опусти.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Мишка,  мишка,  покружись,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А  потом  земли  коснись.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И  животик  свой  потри.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Раз,  два,  три! Раз,  два,  три!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</a:t>
            </a:r>
            <a:endParaRPr lang="ru-RU" b="1" dirty="0">
              <a:ln w="50800"/>
              <a:solidFill>
                <a:srgbClr val="7030A0"/>
              </a:solidFill>
            </a:endParaRPr>
          </a:p>
        </p:txBody>
      </p:sp>
      <p:pic>
        <p:nvPicPr>
          <p:cNvPr id="5" name="Содержимое 4" descr="DSC0846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3574802" y="1282926"/>
            <a:ext cx="5111750" cy="3831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0"/>
            <a:ext cx="3008313" cy="1162050"/>
          </a:xfrm>
        </p:spPr>
        <p:txBody>
          <a:bodyPr/>
          <a:lstStyle/>
          <a:p>
            <a:r>
              <a:rPr lang="ru-RU" sz="4000" dirty="0" smtClean="0"/>
              <a:t>      Барсук.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928670"/>
            <a:ext cx="3008313" cy="4602163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Загадка.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Живёт  в  норке,  на  опушке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Ищет  по  ночам  лягушек.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  лесу  знает  каждый  сук,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А  зовут  его  …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                              (Барсук)</a:t>
            </a:r>
          </a:p>
          <a:p>
            <a:endParaRPr lang="ru-RU" b="1" dirty="0" smtClean="0">
              <a:ln w="50800"/>
              <a:solidFill>
                <a:srgbClr val="7030A0"/>
              </a:solidFill>
            </a:endParaRP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Барсука  узнать  легко: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Две  полоски  у  него 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Вдоль  от  носа  до  ушей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И  почти  не  видно  шеи.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Любит  он  зимой  поспать,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Корм  в  кладовку  натаскать –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Ягод,  ящериц,  лягушек, -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Полежать  днём  на  опушке.  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Ночью  бродит  за  добычей,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Под  корнями  её  ищет.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Днём  уходит  на  покой</a:t>
            </a:r>
          </a:p>
          <a:p>
            <a:r>
              <a:rPr lang="ru-RU" b="1" dirty="0" smtClean="0">
                <a:ln w="50800"/>
                <a:solidFill>
                  <a:srgbClr val="7030A0"/>
                </a:solidFill>
              </a:rPr>
              <a:t>В  свою  нору  под  горой.</a:t>
            </a:r>
          </a:p>
        </p:txBody>
      </p:sp>
      <p:pic>
        <p:nvPicPr>
          <p:cNvPr id="5" name="Содержимое 4" descr="DSC0845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00430" y="1571612"/>
            <a:ext cx="5111750" cy="3831734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7">
      <a:dk1>
        <a:srgbClr val="3FE329"/>
      </a:dk1>
      <a:lt1>
        <a:srgbClr val="FFFF00"/>
      </a:lt1>
      <a:dk2>
        <a:srgbClr val="3FE329"/>
      </a:dk2>
      <a:lt2>
        <a:srgbClr val="3FE329"/>
      </a:lt2>
      <a:accent1>
        <a:srgbClr val="3FE329"/>
      </a:accent1>
      <a:accent2>
        <a:srgbClr val="FFFF00"/>
      </a:accent2>
      <a:accent3>
        <a:srgbClr val="FFFF65"/>
      </a:accent3>
      <a:accent4>
        <a:srgbClr val="3FE329"/>
      </a:accent4>
      <a:accent5>
        <a:srgbClr val="3FE329"/>
      </a:accent5>
      <a:accent6>
        <a:srgbClr val="FFFF00"/>
      </a:accent6>
      <a:hlink>
        <a:srgbClr val="3FE329"/>
      </a:hlink>
      <a:folHlink>
        <a:srgbClr val="FFFF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454</TotalTime>
  <Words>875</Words>
  <Application>Microsoft Office PowerPoint</Application>
  <PresentationFormat>Экран (4:3)</PresentationFormat>
  <Paragraphs>163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Животные  наших  лесов.</vt:lpstr>
      <vt:lpstr>    Лось.</vt:lpstr>
      <vt:lpstr>     Волк.</vt:lpstr>
      <vt:lpstr>        Волк.</vt:lpstr>
      <vt:lpstr>      Лиса.</vt:lpstr>
      <vt:lpstr>                          Белка.</vt:lpstr>
      <vt:lpstr>       Ёж.</vt:lpstr>
      <vt:lpstr>Медведь  бурый.</vt:lpstr>
      <vt:lpstr>      Барсук.</vt:lpstr>
      <vt:lpstr>     Тигр.</vt:lpstr>
      <vt:lpstr>       Тигр.</vt:lpstr>
      <vt:lpstr>Литература.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 наших  лесов.</dc:title>
  <dc:creator>Admin</dc:creator>
  <cp:lastModifiedBy>123</cp:lastModifiedBy>
  <cp:revision>47</cp:revision>
  <dcterms:created xsi:type="dcterms:W3CDTF">2013-01-26T17:21:17Z</dcterms:created>
  <dcterms:modified xsi:type="dcterms:W3CDTF">2013-10-28T16:43:23Z</dcterms:modified>
</cp:coreProperties>
</file>